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849BA-731A-4F4E-BEE4-406F38282782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72F794-5CC1-4BB6-8442-8F65D5914D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569362-B44E-4BEB-B911-152DF6E2FF50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E37F8-B5EA-4CD9-BA9E-7E5496DDE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569362-B44E-4BEB-B911-152DF6E2FF50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E37F8-B5EA-4CD9-BA9E-7E5496DDE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569362-B44E-4BEB-B911-152DF6E2FF50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E37F8-B5EA-4CD9-BA9E-7E5496DDE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569362-B44E-4BEB-B911-152DF6E2FF50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E37F8-B5EA-4CD9-BA9E-7E5496DDE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569362-B44E-4BEB-B911-152DF6E2FF50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E37F8-B5EA-4CD9-BA9E-7E5496DDE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569362-B44E-4BEB-B911-152DF6E2FF50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E37F8-B5EA-4CD9-BA9E-7E5496DDE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569362-B44E-4BEB-B911-152DF6E2FF50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E37F8-B5EA-4CD9-BA9E-7E5496DDE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569362-B44E-4BEB-B911-152DF6E2FF50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E37F8-B5EA-4CD9-BA9E-7E5496DDE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569362-B44E-4BEB-B911-152DF6E2FF50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E37F8-B5EA-4CD9-BA9E-7E5496DDE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569362-B44E-4BEB-B911-152DF6E2FF50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DE37F8-B5EA-4CD9-BA9E-7E5496DDE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4569362-B44E-4BEB-B911-152DF6E2FF50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0DE37F8-B5EA-4CD9-BA9E-7E5496DDE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4569362-B44E-4BEB-B911-152DF6E2FF50}" type="datetimeFigureOut">
              <a:rPr lang="en-US" smtClean="0"/>
              <a:pPr/>
              <a:t>9/30/2012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0DE37F8-B5EA-4CD9-BA9E-7E5496DDEB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57400" y="1143000"/>
            <a:ext cx="563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Lucida Handwriting" pitchFamily="66" charset="0"/>
              </a:rPr>
              <a:t>    Chris   Paul</a:t>
            </a:r>
            <a:endParaRPr lang="en-US" sz="4400" dirty="0">
              <a:latin typeface="Lucida Handwriting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2667000"/>
            <a:ext cx="66399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Lucida Handwriting" pitchFamily="66" charset="0"/>
              </a:rPr>
              <a:t> </a:t>
            </a:r>
            <a:r>
              <a:rPr lang="en-US" sz="4000" dirty="0" err="1" smtClean="0">
                <a:latin typeface="Lucida Handwriting" pitchFamily="66" charset="0"/>
              </a:rPr>
              <a:t>Stuedent</a:t>
            </a:r>
            <a:r>
              <a:rPr lang="en-US" sz="4000" dirty="0" smtClean="0">
                <a:latin typeface="Lucida Handwriting" pitchFamily="66" charset="0"/>
              </a:rPr>
              <a:t> of the Week </a:t>
            </a:r>
            <a:endParaRPr lang="en-US" sz="4000" dirty="0">
              <a:latin typeface="Lucida Handwriting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5200" y="3810000"/>
            <a:ext cx="26789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Lucida Handwriting" pitchFamily="66" charset="0"/>
              </a:rPr>
              <a:t>3</a:t>
            </a:r>
            <a:r>
              <a:rPr lang="en-US" sz="3200" dirty="0" smtClean="0">
                <a:latin typeface="Lucida Handwriting" pitchFamily="66" charset="0"/>
              </a:rPr>
              <a:t>- </a:t>
            </a:r>
            <a:r>
              <a:rPr lang="en-US" sz="3200" dirty="0" smtClean="0">
                <a:latin typeface="Lucida Handwriting" pitchFamily="66" charset="0"/>
              </a:rPr>
              <a:t>Einstein</a:t>
            </a:r>
          </a:p>
          <a:p>
            <a:endParaRPr lang="en-US" sz="3200" dirty="0">
              <a:latin typeface="Lucida Handwriting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6400" y="5029200"/>
            <a:ext cx="6123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Lucida Handwriting" pitchFamily="66" charset="0"/>
              </a:rPr>
              <a:t>September  17-21, 2012</a:t>
            </a:r>
            <a:endParaRPr lang="en-US" sz="3600" dirty="0">
              <a:latin typeface="Lucida Handwriting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Handwriting" pitchFamily="66" charset="0"/>
              </a:rPr>
              <a:t>Interesting Facts about         </a:t>
            </a:r>
            <a:br>
              <a:rPr lang="en-US" dirty="0" smtClean="0">
                <a:latin typeface="Lucida Handwriting" pitchFamily="66" charset="0"/>
              </a:rPr>
            </a:br>
            <a:r>
              <a:rPr lang="en-US" dirty="0" smtClean="0">
                <a:latin typeface="Lucida Handwriting" pitchFamily="66" charset="0"/>
              </a:rPr>
              <a:t>                 Chris</a:t>
            </a:r>
            <a:br>
              <a:rPr lang="en-US" dirty="0" smtClean="0">
                <a:latin typeface="Lucida Handwriting" pitchFamily="66" charset="0"/>
              </a:rPr>
            </a:br>
            <a:endParaRPr lang="en-US" dirty="0">
              <a:latin typeface="Lucida Handwriting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Lucida Handwriting" pitchFamily="66" charset="0"/>
              </a:rPr>
              <a:t>Chris is 15 years old.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Handwriting" pitchFamily="66" charset="0"/>
              </a:rPr>
              <a:t>He is the team </a:t>
            </a:r>
          </a:p>
          <a:p>
            <a:pPr>
              <a:buNone/>
            </a:pPr>
            <a:r>
              <a:rPr lang="en-US" dirty="0" smtClean="0">
                <a:latin typeface="Lucida Handwriting" pitchFamily="66" charset="0"/>
              </a:rPr>
              <a:t>   captain in basket-</a:t>
            </a:r>
          </a:p>
          <a:p>
            <a:pPr>
              <a:buNone/>
            </a:pPr>
            <a:r>
              <a:rPr lang="en-US" dirty="0" smtClean="0">
                <a:latin typeface="Lucida Handwriting" pitchFamily="66" charset="0"/>
              </a:rPr>
              <a:t>   ball.</a:t>
            </a:r>
          </a:p>
          <a:p>
            <a:pPr>
              <a:buNone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Handwriting" pitchFamily="66" charset="0"/>
              </a:rPr>
              <a:t>He is hard-working.</a:t>
            </a:r>
          </a:p>
          <a:p>
            <a:endParaRPr lang="en-US" dirty="0" smtClean="0"/>
          </a:p>
        </p:txBody>
      </p:sp>
      <p:pic>
        <p:nvPicPr>
          <p:cNvPr id="4" name="Picture 3" descr="basketball clip 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1809135"/>
            <a:ext cx="2971800" cy="45916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Lucida Handwriting" pitchFamily="66" charset="0"/>
              </a:rPr>
              <a:t>         Chris’ Classroom         </a:t>
            </a:r>
            <a:br>
              <a:rPr lang="en-US" dirty="0" smtClean="0">
                <a:latin typeface="Lucida Handwriting" pitchFamily="66" charset="0"/>
              </a:rPr>
            </a:br>
            <a:r>
              <a:rPr lang="en-US" dirty="0" smtClean="0">
                <a:latin typeface="Lucida Handwriting" pitchFamily="66" charset="0"/>
              </a:rPr>
              <a:t>          Accomplishment </a:t>
            </a:r>
            <a:endParaRPr lang="en-US" dirty="0">
              <a:latin typeface="Lucida Handwriting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Handwriting" pitchFamily="66" charset="0"/>
              </a:rPr>
              <a:t>All of his  grades</a:t>
            </a:r>
          </a:p>
          <a:p>
            <a:pPr>
              <a:buNone/>
            </a:pPr>
            <a:r>
              <a:rPr lang="en-US" dirty="0" smtClean="0">
                <a:latin typeface="Lucida Handwriting" pitchFamily="66" charset="0"/>
              </a:rPr>
              <a:t>   have increased.</a:t>
            </a:r>
          </a:p>
          <a:p>
            <a:pPr>
              <a:buNone/>
            </a:pPr>
            <a:endParaRPr lang="en-US" dirty="0" smtClean="0">
              <a:latin typeface="Lucida Handwriting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Lucida Handwriting" pitchFamily="66" charset="0"/>
              </a:rPr>
              <a:t> He is active in </a:t>
            </a:r>
          </a:p>
          <a:p>
            <a:pPr>
              <a:buNone/>
            </a:pPr>
            <a:r>
              <a:rPr lang="en-US" dirty="0" smtClean="0">
                <a:latin typeface="Lucida Handwriting" pitchFamily="66" charset="0"/>
              </a:rPr>
              <a:t>    participating </a:t>
            </a:r>
          </a:p>
          <a:p>
            <a:pPr>
              <a:buNone/>
            </a:pPr>
            <a:r>
              <a:rPr lang="en-US" dirty="0" smtClean="0">
                <a:latin typeface="Lucida Handwriting" pitchFamily="66" charset="0"/>
              </a:rPr>
              <a:t>    in the class.</a:t>
            </a:r>
          </a:p>
          <a:p>
            <a:pPr>
              <a:buNone/>
            </a:pPr>
            <a:endParaRPr lang="en-US" dirty="0" smtClean="0">
              <a:latin typeface="Lucida Handwriting" pitchFamily="66" charset="0"/>
            </a:endParaRPr>
          </a:p>
          <a:p>
            <a:pPr>
              <a:buNone/>
            </a:pPr>
            <a:endParaRPr lang="en-US" dirty="0">
              <a:latin typeface="Lucida Handwriting" pitchFamily="66" charset="0"/>
            </a:endParaRPr>
          </a:p>
        </p:txBody>
      </p:sp>
      <p:pic>
        <p:nvPicPr>
          <p:cNvPr id="4" name="Picture 3" descr="participating in the class clip ar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1981200"/>
            <a:ext cx="2895600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</a:t>
            </a:r>
            <a:r>
              <a:rPr lang="en-US" dirty="0" smtClean="0">
                <a:latin typeface="Lucida Handwriting" pitchFamily="66" charset="0"/>
              </a:rPr>
              <a:t>Congratulation to </a:t>
            </a:r>
            <a:br>
              <a:rPr lang="en-US" dirty="0" smtClean="0">
                <a:latin typeface="Lucida Handwriting" pitchFamily="66" charset="0"/>
              </a:rPr>
            </a:br>
            <a:r>
              <a:rPr lang="en-US" dirty="0" smtClean="0">
                <a:latin typeface="Lucida Handwriting" pitchFamily="66" charset="0"/>
              </a:rPr>
              <a:t>                  Chris</a:t>
            </a:r>
            <a:br>
              <a:rPr lang="en-US" dirty="0" smtClean="0">
                <a:latin typeface="Lucida Handwriting" pitchFamily="66" charset="0"/>
              </a:rPr>
            </a:br>
            <a:r>
              <a:rPr lang="en-US" dirty="0" smtClean="0">
                <a:latin typeface="Lucida Handwriting" pitchFamily="66" charset="0"/>
              </a:rPr>
              <a:t>        for being selected</a:t>
            </a:r>
            <a:br>
              <a:rPr lang="en-US" dirty="0" smtClean="0">
                <a:latin typeface="Lucida Handwriting" pitchFamily="66" charset="0"/>
              </a:rPr>
            </a:br>
            <a:r>
              <a:rPr lang="en-US" dirty="0" smtClean="0">
                <a:latin typeface="Lucida Handwriting" pitchFamily="66" charset="0"/>
              </a:rPr>
              <a:t>                     as </a:t>
            </a:r>
            <a:br>
              <a:rPr lang="en-US" dirty="0" smtClean="0">
                <a:latin typeface="Lucida Handwriting" pitchFamily="66" charset="0"/>
              </a:rPr>
            </a:br>
            <a:r>
              <a:rPr lang="en-US" dirty="0" smtClean="0">
                <a:latin typeface="Lucida Handwriting" pitchFamily="66" charset="0"/>
              </a:rPr>
              <a:t>      STUDENT OF THE WEEK</a:t>
            </a:r>
            <a:br>
              <a:rPr lang="en-US" dirty="0" smtClean="0">
                <a:latin typeface="Lucida Handwriting" pitchFamily="66" charset="0"/>
              </a:rPr>
            </a:br>
            <a:r>
              <a:rPr lang="en-US" dirty="0" smtClean="0">
                <a:latin typeface="Lucida Handwriting" pitchFamily="66" charset="0"/>
              </a:rPr>
              <a:t/>
            </a:r>
            <a:br>
              <a:rPr lang="en-US" dirty="0" smtClean="0">
                <a:latin typeface="Lucida Handwriting" pitchFamily="66" charset="0"/>
              </a:rPr>
            </a:br>
            <a:r>
              <a:rPr lang="en-US" dirty="0" smtClean="0">
                <a:latin typeface="Lucida Handwriting" pitchFamily="66" charset="0"/>
              </a:rPr>
              <a:t/>
            </a:r>
            <a:br>
              <a:rPr lang="en-US" dirty="0" smtClean="0">
                <a:latin typeface="Lucida Handwriting" pitchFamily="66" charset="0"/>
              </a:rPr>
            </a:br>
            <a:r>
              <a:rPr lang="en-US" dirty="0" smtClean="0">
                <a:latin typeface="Lucida Handwriting" pitchFamily="66" charset="0"/>
              </a:rPr>
              <a:t>             KEEP IT UP!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25</TotalTime>
  <Words>65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Metro</vt:lpstr>
      <vt:lpstr>Slide 1</vt:lpstr>
      <vt:lpstr>Interesting Facts about                           Chris </vt:lpstr>
      <vt:lpstr>         Chris’ Classroom                    Accomplishment </vt:lpstr>
      <vt:lpstr>   Congratulation to                    Chris         for being selected                      as        STUDENT OF THE WEEK                KEEP IT UP!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Asus</dc:creator>
  <cp:lastModifiedBy>Guest</cp:lastModifiedBy>
  <cp:revision>4</cp:revision>
  <dcterms:created xsi:type="dcterms:W3CDTF">2012-09-30T07:00:38Z</dcterms:created>
  <dcterms:modified xsi:type="dcterms:W3CDTF">2012-09-30T22:56:36Z</dcterms:modified>
</cp:coreProperties>
</file>